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kcc.edu/financial-aid/veteran-affairs-registration/" TargetMode="External"/><Relationship Id="rId2" Type="http://schemas.openxmlformats.org/officeDocument/2006/relationships/hyperlink" Target="https://benefits.va.gov/gibill/apply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9212" y="424604"/>
            <a:ext cx="8911687" cy="5978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Veterans Affairs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4189" y="1610293"/>
            <a:ext cx="9276801" cy="418367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using Chapter 30, 32, 33, 1606, or 1607 for the 1</a:t>
            </a:r>
            <a:r>
              <a:rPr lang="en-US" baseline="30000" dirty="0"/>
              <a:t>st</a:t>
            </a:r>
            <a:r>
              <a:rPr lang="en-US" dirty="0"/>
              <a:t> time, complete form           22-1990 at </a:t>
            </a:r>
            <a:r>
              <a:rPr lang="en-US" dirty="0">
                <a:hlinkClick r:id="rId2"/>
              </a:rPr>
              <a:t>https://benefits.va.gov/gibill/apply.asp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Complete 22-1990E if you are a dependent using Post 9/11 GI Bill</a:t>
            </a:r>
          </a:p>
          <a:p>
            <a:r>
              <a:rPr lang="en-US" dirty="0"/>
              <a:t>If you previously used VA benefits and are transferring, complete form 22-1995</a:t>
            </a:r>
          </a:p>
          <a:p>
            <a:r>
              <a:rPr lang="en-US" dirty="0"/>
              <a:t>Submit Certificate of Eligibility and DD-214 (member-4) to the Financial Aid Office</a:t>
            </a:r>
          </a:p>
          <a:p>
            <a:r>
              <a:rPr lang="en-US" dirty="0"/>
              <a:t>Additional Information </a:t>
            </a:r>
            <a:r>
              <a:rPr lang="en-US" dirty="0">
                <a:hlinkClick r:id="rId3"/>
              </a:rPr>
              <a:t>https://www.fkcc.edu/financial-aid/veteran-affairs-registration/</a:t>
            </a:r>
            <a:r>
              <a:rPr lang="en-US" dirty="0"/>
              <a:t> </a:t>
            </a:r>
          </a:p>
          <a:p>
            <a:r>
              <a:rPr lang="en-US" dirty="0"/>
              <a:t>For assistance, contact the Financial Aid Office at 305-809-3523 or financialaid@cfk.edu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268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106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Veterans Affairs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Affairs</dc:title>
  <dc:creator>Victoria Saraceno</dc:creator>
  <cp:lastModifiedBy>Nicole Gerrard</cp:lastModifiedBy>
  <cp:revision>10</cp:revision>
  <dcterms:created xsi:type="dcterms:W3CDTF">2019-04-25T17:21:24Z</dcterms:created>
  <dcterms:modified xsi:type="dcterms:W3CDTF">2020-12-09T13:15:50Z</dcterms:modified>
</cp:coreProperties>
</file>